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7F0ABBD-7DC4-7744-BA78-642687335498}">
          <p14:sldIdLst/>
        </p14:section>
        <p14:section name="开头 &amp; 目录" id="{4D453780-E8E2-7D4D-84F0-5D3BE286BA18}">
          <p14:sldIdLst>
            <p14:sldId id="256"/>
            <p14:sldId id="257"/>
          </p14:sldIdLst>
        </p14:section>
        <p14:section name="第一章" id="{333D9A82-174A-134E-AD73-7B6A4A1F9F53}">
          <p14:sldIdLst>
            <p14:sldId id="258"/>
            <p14:sldId id="259"/>
          </p14:sldIdLst>
        </p14:section>
        <p14:section name="第二章～第五章" id="{3CFAF000-86C1-C04E-BEBC-42FC8ECC9D60}">
          <p14:sldIdLst>
            <p14:sldId id="260"/>
            <p14:sldId id="261"/>
            <p14:sldId id="262"/>
            <p14:sldId id="263"/>
          </p14:sldIdLst>
        </p14:section>
        <p14:section name="结尾" id="{FA26FCD9-EAB6-7844-8E51-82E18F902532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23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335"/>
    <a:srgbClr val="2F5598"/>
    <a:srgbClr val="4372C4"/>
    <a:srgbClr val="3F70C4"/>
    <a:srgbClr val="005BAC"/>
    <a:srgbClr val="9B0100"/>
    <a:srgbClr val="2E5697"/>
    <a:srgbClr val="33599E"/>
    <a:srgbClr val="4A8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3411" autoAdjust="0"/>
    <p:restoredTop sz="96291"/>
  </p:normalViewPr>
  <p:slideViewPr>
    <p:cSldViewPr snapToGrid="0" snapToObjects="1" showGuides="1">
      <p:cViewPr>
        <p:scale>
          <a:sx n="75" d="100"/>
          <a:sy n="75" d="100"/>
        </p:scale>
        <p:origin x="-279" y="297"/>
      </p:cViewPr>
      <p:guideLst>
        <p:guide orient="horz" pos="4201"/>
        <p:guide pos="23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1974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7D127-6B23-E942-BAE3-A65FC2C8C6A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9CF2-227E-B542-BE26-46F319FF91B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82DF-22C4-194F-B7E3-8BC41D6D165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F8ED2-7FB2-614D-A05D-9AE01AE88D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开头/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rcRect t="28181" r="329" b="8800"/>
          <a:stretch>
            <a:fillRect/>
          </a:stretch>
        </p:blipFill>
        <p:spPr>
          <a:xfrm>
            <a:off x="-4" y="0"/>
            <a:ext cx="12192000" cy="432182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1"/>
            <a:ext cx="12192000" cy="685799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16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1339750" y="4460684"/>
            <a:ext cx="9552791" cy="590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sz="3600" b="1" i="0" kern="1200" spc="140" baseline="0" dirty="0" smtClean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这里是你的论文标题</a:t>
            </a:r>
            <a:endParaRPr kumimoji="1" lang="zh-CN" altLang="en-US" dirty="0"/>
          </a:p>
        </p:txBody>
      </p:sp>
      <p:sp>
        <p:nvSpPr>
          <p:cNvPr id="17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854123" y="5190094"/>
            <a:ext cx="10483750" cy="312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kumimoji="1" lang="en-GB" altLang="zh-CN" sz="1800" b="1" kern="120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+mn-ea"/>
                <a:cs typeface="Arial" panose="020B0704020202020204" pitchFamily="34" charset="0"/>
              </a:defRPr>
            </a:lvl1pPr>
          </a:lstStyle>
          <a:p>
            <a:pPr lvl="0"/>
            <a:r>
              <a:rPr kumimoji="1" lang="en-GB" altLang="zh-CN" dirty="0"/>
              <a:t>Here is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 name of your thesis</a:t>
            </a:r>
            <a:r>
              <a:rPr kumimoji="1" lang="en-GB" altLang="zh-CN" dirty="0"/>
              <a:t> </a:t>
            </a:r>
            <a:endParaRPr kumimoji="1" lang="en-GB" altLang="zh-CN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5312201" y="1497721"/>
            <a:ext cx="1607888" cy="1607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0" b="3791"/>
          <a:stretch>
            <a:fillRect/>
          </a:stretch>
        </p:blipFill>
        <p:spPr bwMode="auto">
          <a:xfrm>
            <a:off x="-6660" y="-101737"/>
            <a:ext cx="12231956" cy="69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-19979" y="-101737"/>
            <a:ext cx="12231956" cy="685799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8" name="任意多边形: 形状 59"/>
          <p:cNvSpPr/>
          <p:nvPr userDrawn="1"/>
        </p:nvSpPr>
        <p:spPr>
          <a:xfrm flipH="1">
            <a:off x="19978" y="-4737"/>
            <a:ext cx="12218637" cy="94453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这里可以使你的论文标题</a:t>
            </a:r>
            <a:endParaRPr lang="zh-CN" altLang="zh-CN" sz="1400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8624" y="0"/>
            <a:ext cx="939800" cy="93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7"/>
          <a:stretch>
            <a:fillRect/>
          </a:stretch>
        </p:blipFill>
        <p:spPr bwMode="auto">
          <a:xfrm>
            <a:off x="26638" y="41175"/>
            <a:ext cx="12191999" cy="6816825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任意多边形: 形状 59"/>
          <p:cNvSpPr/>
          <p:nvPr userDrawn="1"/>
        </p:nvSpPr>
        <p:spPr>
          <a:xfrm flipH="1">
            <a:off x="0" y="-6692"/>
            <a:ext cx="12218637" cy="94453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这里可以使你的论文标题</a:t>
            </a:r>
            <a:endParaRPr lang="zh-CN" altLang="zh-CN" sz="1400" dirty="0">
              <a:effectLst/>
            </a:endParaRPr>
          </a:p>
        </p:txBody>
      </p:sp>
      <p:cxnSp>
        <p:nvCxnSpPr>
          <p:cNvPr id="28" name="直接连接符 60"/>
          <p:cNvCxnSpPr/>
          <p:nvPr userDrawn="1"/>
        </p:nvCxnSpPr>
        <p:spPr>
          <a:xfrm>
            <a:off x="4920183" y="1862466"/>
            <a:ext cx="0" cy="305377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5647764" y="2125856"/>
            <a:ext cx="4668814" cy="7991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zh-CN" altLang="en-US" sz="5400" b="1" i="0" kern="1200" spc="140" baseline="0" dirty="0" smtClean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小标题小标题</a:t>
            </a:r>
            <a:endParaRPr kumimoji="1" lang="zh-CN" altLang="en-US" dirty="0"/>
          </a:p>
        </p:txBody>
      </p:sp>
      <p:sp>
        <p:nvSpPr>
          <p:cNvPr id="35" name="内容占位符 15"/>
          <p:cNvSpPr>
            <a:spLocks noGrp="1"/>
          </p:cNvSpPr>
          <p:nvPr>
            <p:ph sz="quarter" idx="12" hasCustomPrompt="1"/>
          </p:nvPr>
        </p:nvSpPr>
        <p:spPr>
          <a:xfrm>
            <a:off x="5647763" y="3438083"/>
            <a:ext cx="4937651" cy="1905776"/>
          </a:xfrm>
          <a:prstGeom prst="rect">
            <a:avLst/>
          </a:prstGeom>
        </p:spPr>
        <p:txBody>
          <a:bodyPr>
            <a:noAutofit/>
          </a:bodyPr>
          <a:lstStyle>
            <a:lvl1pPr marL="405130" indent="-405130" algn="l">
              <a:buFont typeface="Wingdings" panose="05000000000000000000" pitchFamily="2" charset="2"/>
              <a:buChar char="ü"/>
              <a:defRPr lang="zh-CN" altLang="en-US" sz="2800" b="1" i="0" kern="1200" spc="140" baseline="0" dirty="0" smtClean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第一个小小标题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第二个小小标题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第三个小小标题</a:t>
            </a:r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5647763" y="3123889"/>
            <a:ext cx="2517290" cy="1153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8624" y="0"/>
            <a:ext cx="939800" cy="93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背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1353705"/>
            <a:ext cx="1981044" cy="869497"/>
            <a:chOff x="0" y="1272662"/>
            <a:chExt cx="1691680" cy="788186"/>
          </a:xfrm>
          <a:gradFill>
            <a:gsLst>
              <a:gs pos="85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是</a:t>
            </a: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你的论文标题</a:t>
            </a:r>
            <a:endParaRPr lang="zh-CN" altLang="zh-CN" sz="1400" dirty="0">
              <a:effectLst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1729299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27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29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sp>
        <p:nvSpPr>
          <p:cNvPr id="30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549" y="210309"/>
            <a:ext cx="939800" cy="93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视点三维重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2235836"/>
            <a:ext cx="1981044" cy="869497"/>
            <a:chOff x="0" y="1272662"/>
            <a:chExt cx="1691680" cy="788186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多视点三维重建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是</a:t>
            </a: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你的论文标题</a:t>
            </a:r>
            <a:endParaRPr lang="zh-CN" altLang="zh-CN" sz="1400" dirty="0">
              <a:effectLst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26114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32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34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208800"/>
            <a:ext cx="939800" cy="939800"/>
          </a:xfrm>
          <a:prstGeom prst="rect">
            <a:avLst/>
          </a:prstGeom>
        </p:spPr>
      </p:pic>
      <p:sp>
        <p:nvSpPr>
          <p:cNvPr id="3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监督深度学习构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3107207"/>
            <a:ext cx="1981044" cy="869497"/>
            <a:chOff x="0" y="1272662"/>
            <a:chExt cx="1691680" cy="788186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无监督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深度学习构建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704020202020204" pitchFamily="34" charset="0"/>
              <a:buNone/>
              <a:defRPr/>
            </a:pP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这里可以是你的论文标题</a:t>
            </a:r>
            <a:endParaRPr lang="zh-CN" altLang="en-US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3482801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208800"/>
            <a:ext cx="939800" cy="9398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7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9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sp>
        <p:nvSpPr>
          <p:cNvPr id="3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实验与成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3989336"/>
            <a:ext cx="1981044" cy="905393"/>
            <a:chOff x="0" y="1272662"/>
            <a:chExt cx="1691680" cy="788186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实验与成果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是</a:t>
            </a: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你的论文标题</a:t>
            </a:r>
            <a:endParaRPr lang="zh-CN" altLang="zh-CN" sz="1400" dirty="0">
              <a:effectLst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43649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208800"/>
            <a:ext cx="939800" cy="93980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6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sp>
        <p:nvSpPr>
          <p:cNvPr id="9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工作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12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49759"/>
          <a:stretch>
            <a:fillRect/>
          </a:stretch>
        </p:blipFill>
        <p:spPr>
          <a:xfrm>
            <a:off x="9218846" y="470128"/>
            <a:ext cx="2973153" cy="591774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/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工作总结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-22073" y="4877666"/>
            <a:ext cx="1981044" cy="884807"/>
            <a:chOff x="0" y="1272662"/>
            <a:chExt cx="1691680" cy="788186"/>
          </a:xfrm>
          <a:gradFill>
            <a:gsLst>
              <a:gs pos="100000">
                <a:schemeClr val="accent6">
                  <a:lumMod val="40000"/>
                  <a:lumOff val="6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这里可以</a:t>
            </a:r>
            <a:r>
              <a:rPr lang="zh-CN" altLang="en-US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是</a:t>
            </a:r>
            <a:r>
              <a:rPr lang="zh-CN" altLang="zh-CN" sz="1400" b="0" i="0" kern="1200" spc="130" baseline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你的论文标题</a:t>
            </a:r>
            <a:endParaRPr lang="zh-CN" altLang="zh-CN" sz="1400" dirty="0">
              <a:effectLst/>
            </a:endParaRPr>
          </a:p>
        </p:txBody>
      </p:sp>
      <p:sp>
        <p:nvSpPr>
          <p:cNvPr id="25" name="等腰三角形 9"/>
          <p:cNvSpPr/>
          <p:nvPr userDrawn="1"/>
        </p:nvSpPr>
        <p:spPr>
          <a:xfrm rot="16200000">
            <a:off x="1813599" y="525326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208800"/>
            <a:ext cx="939800" cy="939800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2240901" y="1074293"/>
            <a:ext cx="7194044" cy="45719"/>
            <a:chOff x="247135" y="747537"/>
            <a:chExt cx="7745928" cy="45719"/>
          </a:xfrm>
        </p:grpSpPr>
        <p:cxnSp>
          <p:nvCxnSpPr>
            <p:cNvPr id="6" name="直接连接符 53"/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046335"/>
                </a:solidFill>
                <a:latin typeface="Arial" panose="020B07040202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609600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信息学院</a:t>
            </a:r>
            <a:endParaRPr kumimoji="1" lang="zh-CN" altLang="en-US" dirty="0"/>
          </a:p>
        </p:txBody>
      </p:sp>
      <p:sp>
        <p:nvSpPr>
          <p:cNvPr id="11" name="五边形 29"/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99000">
                <a:schemeClr val="accent6">
                  <a:lumMod val="7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于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63673" y="6263191"/>
            <a:ext cx="8064649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704020202020204" pitchFamily="34" charset="0"/>
              <a:buNone/>
              <a:defRPr/>
            </a:pPr>
            <a:r>
              <a:rPr kumimoji="1" lang="zh-CN" altLang="en-US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答辩人</a:t>
            </a:r>
            <a:r>
              <a:rPr kumimoji="1" lang="en-US" altLang="zh-CN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张喆	学号</a:t>
            </a:r>
            <a:r>
              <a:rPr kumimoji="1" lang="en-US" altLang="zh-CN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: 1754060	</a:t>
            </a:r>
            <a:r>
              <a:rPr kumimoji="1" lang="zh-CN" altLang="en-US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方向</a:t>
            </a:r>
            <a:r>
              <a:rPr kumimoji="1" lang="en-US" altLang="zh-CN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数字媒体	指导老师</a:t>
            </a:r>
            <a:r>
              <a:rPr kumimoji="1" lang="en-US" altLang="zh-CN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046335"/>
                </a:solidFill>
                <a:effectLst/>
                <a:latin typeface="Arial" panose="020B0704020202020204" pitchFamily="34" charset="0"/>
                <a:ea typeface="微软雅黑" panose="020B0503020204020204" pitchFamily="34" charset="-122"/>
                <a:cs typeface="+mn-cs"/>
              </a:rPr>
              <a:t>张荣庆</a:t>
            </a:r>
            <a:endParaRPr kumimoji="1" lang="zh-CN" altLang="en-US" sz="1400" b="0" i="0" kern="1200" spc="140" baseline="0" noProof="0" dirty="0">
              <a:solidFill>
                <a:srgbClr val="046335"/>
              </a:solidFill>
              <a:effectLst/>
              <a:latin typeface="Arial" panose="020B07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zh-CN" altLang="en-US" dirty="0"/>
              <a:t>这里是小标题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dirty="0"/>
              <a:t>第一个小小标题</a:t>
            </a:r>
            <a:endParaRPr kumimoji="1" lang="en-US" altLang="zh-CN" dirty="0"/>
          </a:p>
          <a:p>
            <a:r>
              <a:rPr kumimoji="1" lang="zh-CN" altLang="en-US" dirty="0"/>
              <a:t>第二个小小标题</a:t>
            </a:r>
            <a:endParaRPr kumimoji="1" lang="en-US" altLang="zh-CN" dirty="0"/>
          </a:p>
          <a:p>
            <a:r>
              <a:rPr kumimoji="1" lang="zh-CN" altLang="en-US" dirty="0"/>
              <a:t>第三个小小标题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01</a:t>
            </a:r>
            <a:endParaRPr lang="zh-CN" altLang="en-US" sz="23900" spc="300" dirty="0">
              <a:gradFill>
                <a:gsLst>
                  <a:gs pos="0">
                    <a:schemeClr val="accent6">
                      <a:lumMod val="7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2215044" y="388681"/>
            <a:ext cx="4133801" cy="583059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恳请各位老师批评指正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Thanks for Listening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2000" spc="110" dirty="0" smtClean="0">
            <a:latin typeface="Arial" panose="020B07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WPS 文字</Application>
  <PresentationFormat>宽屏</PresentationFormat>
  <Paragraphs>14</Paragraphs>
  <Slides>9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汉仪旗黑</vt:lpstr>
      <vt:lpstr>微软雅黑</vt:lpstr>
      <vt:lpstr>Microsoft YaHei Light</vt:lpstr>
      <vt:lpstr>苹方-简</vt:lpstr>
      <vt:lpstr>Arial Unicode MS</vt:lpstr>
      <vt:lpstr>Calibri</vt:lpstr>
      <vt:lpstr>宋体</vt:lpstr>
      <vt:lpstr>Arial Unicode MS</vt:lpstr>
      <vt:lpstr>Impact</vt:lpstr>
      <vt:lpstr>Times New Roman</vt:lpstr>
      <vt:lpstr>等线</vt:lpstr>
      <vt:lpstr>汉仪中等线KW</vt:lpstr>
      <vt:lpstr>Apple Color Emoji</vt:lpstr>
      <vt:lpstr>宋体</vt:lpstr>
      <vt:lpstr>汉仪书宋二KW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吉 吉</dc:creator>
  <cp:lastModifiedBy>。</cp:lastModifiedBy>
  <cp:revision>233</cp:revision>
  <dcterms:created xsi:type="dcterms:W3CDTF">2024-11-25T13:27:44Z</dcterms:created>
  <dcterms:modified xsi:type="dcterms:W3CDTF">2024-11-25T13:27:44Z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190CB741CF30FEA04A7B4467C45DB5D8_43</vt:lpwstr>
  </property>
  <property fmtid="{D5CDD505-2E9C-101B-9397-08002B2CF9AE}" pid="3" name="KSOProductBuildVer">
    <vt:lpwstr>2052-6.7.1.8828</vt:lpwstr>
  </property>
</Properties>
</file>